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55" d="100"/>
          <a:sy n="55" d="100"/>
        </p:scale>
        <p:origin x="102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Story 11">
            <a:extLst>
              <a:ext uri="{FF2B5EF4-FFF2-40B4-BE49-F238E27FC236}">
                <a16:creationId xmlns:a16="http://schemas.microsoft.com/office/drawing/2014/main" id="{8FC2CB96-77A8-4522-B854-5693F77098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099" y="0"/>
            <a:ext cx="100758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11" descr="Story 110">
            <a:extLst>
              <a:ext uri="{FF2B5EF4-FFF2-40B4-BE49-F238E27FC236}">
                <a16:creationId xmlns:a16="http://schemas.microsoft.com/office/drawing/2014/main" id="{A06BE655-8C06-40E1-AB45-ED51BDD83B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099" y="0"/>
            <a:ext cx="100758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lide12" descr="Story 111">
            <a:extLst>
              <a:ext uri="{FF2B5EF4-FFF2-40B4-BE49-F238E27FC236}">
                <a16:creationId xmlns:a16="http://schemas.microsoft.com/office/drawing/2014/main" id="{04BDDEF3-CA51-4158-B8B6-5777B633B9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099" y="0"/>
            <a:ext cx="100758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lide13" descr="Story 112">
            <a:extLst>
              <a:ext uri="{FF2B5EF4-FFF2-40B4-BE49-F238E27FC236}">
                <a16:creationId xmlns:a16="http://schemas.microsoft.com/office/drawing/2014/main" id="{3563EAE1-C4D9-451A-9FCC-A6D1DA2AE2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099" y="0"/>
            <a:ext cx="100758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slide14" descr="Story 113">
            <a:extLst>
              <a:ext uri="{FF2B5EF4-FFF2-40B4-BE49-F238E27FC236}">
                <a16:creationId xmlns:a16="http://schemas.microsoft.com/office/drawing/2014/main" id="{AFC63D40-A13F-4D1E-8513-F615CA2713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099" y="0"/>
            <a:ext cx="100758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slide15" descr="Story 114">
            <a:extLst>
              <a:ext uri="{FF2B5EF4-FFF2-40B4-BE49-F238E27FC236}">
                <a16:creationId xmlns:a16="http://schemas.microsoft.com/office/drawing/2014/main" id="{47BFA5CD-8383-43B2-A34E-0CD13907AA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099" y="0"/>
            <a:ext cx="100758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lide16" descr="Story 115">
            <a:extLst>
              <a:ext uri="{FF2B5EF4-FFF2-40B4-BE49-F238E27FC236}">
                <a16:creationId xmlns:a16="http://schemas.microsoft.com/office/drawing/2014/main" id="{7650E8A2-B8C7-47BD-9F39-EF95A80614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099" y="0"/>
            <a:ext cx="100758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slide17" descr="Story 116">
            <a:extLst>
              <a:ext uri="{FF2B5EF4-FFF2-40B4-BE49-F238E27FC236}">
                <a16:creationId xmlns:a16="http://schemas.microsoft.com/office/drawing/2014/main" id="{444FB84C-759E-40B8-94F6-BDB947B38A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099" y="0"/>
            <a:ext cx="100758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Story 12">
            <a:extLst>
              <a:ext uri="{FF2B5EF4-FFF2-40B4-BE49-F238E27FC236}">
                <a16:creationId xmlns:a16="http://schemas.microsoft.com/office/drawing/2014/main" id="{B99F9FCA-9F68-4D11-AEFF-ACA4C741A6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099" y="0"/>
            <a:ext cx="100758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Story 13">
            <a:extLst>
              <a:ext uri="{FF2B5EF4-FFF2-40B4-BE49-F238E27FC236}">
                <a16:creationId xmlns:a16="http://schemas.microsoft.com/office/drawing/2014/main" id="{16796672-D454-4B67-B6D4-A52B66F1D1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099" y="0"/>
            <a:ext cx="100758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Story 14">
            <a:extLst>
              <a:ext uri="{FF2B5EF4-FFF2-40B4-BE49-F238E27FC236}">
                <a16:creationId xmlns:a16="http://schemas.microsoft.com/office/drawing/2014/main" id="{6BDCC5E5-F3CF-47C6-9A67-3C5185088D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099" y="0"/>
            <a:ext cx="100758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Story 15">
            <a:extLst>
              <a:ext uri="{FF2B5EF4-FFF2-40B4-BE49-F238E27FC236}">
                <a16:creationId xmlns:a16="http://schemas.microsoft.com/office/drawing/2014/main" id="{09A0113D-0B0D-4C4C-B7E5-6F00B87003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099" y="0"/>
            <a:ext cx="100758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Story 16">
            <a:extLst>
              <a:ext uri="{FF2B5EF4-FFF2-40B4-BE49-F238E27FC236}">
                <a16:creationId xmlns:a16="http://schemas.microsoft.com/office/drawing/2014/main" id="{99BDD43C-BE77-480E-A658-EC516D617C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099" y="0"/>
            <a:ext cx="100758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 descr="Story 17">
            <a:extLst>
              <a:ext uri="{FF2B5EF4-FFF2-40B4-BE49-F238E27FC236}">
                <a16:creationId xmlns:a16="http://schemas.microsoft.com/office/drawing/2014/main" id="{3ACDD67F-F04C-4AFF-B1B4-7E72AF6A37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099" y="0"/>
            <a:ext cx="100758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 descr="Story 18">
            <a:extLst>
              <a:ext uri="{FF2B5EF4-FFF2-40B4-BE49-F238E27FC236}">
                <a16:creationId xmlns:a16="http://schemas.microsoft.com/office/drawing/2014/main" id="{EB0A598F-A778-450D-B5F9-DAE7523086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099" y="0"/>
            <a:ext cx="100758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 descr="Story 19">
            <a:extLst>
              <a:ext uri="{FF2B5EF4-FFF2-40B4-BE49-F238E27FC236}">
                <a16:creationId xmlns:a16="http://schemas.microsoft.com/office/drawing/2014/main" id="{A125A00E-64AF-46C3-AB32-90A70ACA6E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099" y="0"/>
            <a:ext cx="100758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Maksim Terenin</cp:lastModifiedBy>
  <cp:revision>1</cp:revision>
  <dcterms:created xsi:type="dcterms:W3CDTF">2025-03-27T19:33:23Z</dcterms:created>
  <dcterms:modified xsi:type="dcterms:W3CDTF">2025-03-27T19:34:17Z</dcterms:modified>
</cp:coreProperties>
</file>

<file path=docProps/thumbnail.jpeg>
</file>